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79815" y="5877272"/>
            <a:ext cx="5637010" cy="882119"/>
          </a:xfrm>
        </p:spPr>
        <p:txBody>
          <a:bodyPr/>
          <a:lstStyle/>
          <a:p>
            <a:r>
              <a:rPr lang="ru-RU" smtClean="0"/>
              <a:t>Подготовил педагог-психолог </a:t>
            </a:r>
          </a:p>
          <a:p>
            <a:r>
              <a:rPr lang="ru-RU" smtClean="0"/>
              <a:t>Глущенко А.А.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7175351" cy="1793167"/>
          </a:xfrm>
        </p:spPr>
        <p:txBody>
          <a:bodyPr/>
          <a:lstStyle/>
          <a:p>
            <a:r>
              <a:rPr lang="ru-RU" smtClean="0"/>
              <a:t>Найди отличия на картинках </a:t>
            </a:r>
            <a:r>
              <a:rPr lang="ru-RU" smtClean="0">
                <a:sym typeface="Wingdings" pitchFamily="2" charset="2"/>
              </a:rPr>
              <a:t>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08709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0"/>
            <a:ext cx="4788024" cy="6858000"/>
          </a:xfrm>
        </p:spPr>
        <p:txBody>
          <a:bodyPr/>
          <a:lstStyle/>
          <a:p>
            <a:r>
              <a:rPr lang="ru-RU" sz="2000" dirty="0" smtClean="0"/>
              <a:t>1. А что это у Ежика на голове?</a:t>
            </a:r>
            <a:br>
              <a:rPr lang="ru-RU" sz="2000" dirty="0" smtClean="0"/>
            </a:br>
            <a:r>
              <a:rPr lang="ru-RU" sz="2000" dirty="0" smtClean="0"/>
              <a:t>2. Так сколько всего елок?</a:t>
            </a:r>
            <a:br>
              <a:rPr lang="ru-RU" sz="2000" dirty="0" smtClean="0"/>
            </a:br>
            <a:r>
              <a:rPr lang="ru-RU" sz="2000" dirty="0" smtClean="0"/>
              <a:t>3. А куда подевался камень справа?</a:t>
            </a:r>
            <a:br>
              <a:rPr lang="ru-RU" sz="2000" dirty="0" smtClean="0"/>
            </a:br>
            <a:r>
              <a:rPr lang="ru-RU" sz="2000" dirty="0" smtClean="0"/>
              <a:t>4. Так там еще и листик пропал?</a:t>
            </a:r>
            <a:br>
              <a:rPr lang="ru-RU" sz="2000" dirty="0" smtClean="0"/>
            </a:br>
            <a:r>
              <a:rPr lang="ru-RU" sz="2000" dirty="0" smtClean="0"/>
              <a:t>5. Это птичка на дереве?</a:t>
            </a:r>
            <a:br>
              <a:rPr lang="ru-RU" sz="2000" dirty="0" smtClean="0"/>
            </a:br>
            <a:r>
              <a:rPr lang="ru-RU" sz="2000" dirty="0" smtClean="0"/>
              <a:t>6. Какая прекрасная гора. Ой, а куда она делась?</a:t>
            </a:r>
            <a:br>
              <a:rPr lang="ru-RU" sz="2000" dirty="0" smtClean="0"/>
            </a:br>
            <a:r>
              <a:rPr lang="ru-RU" sz="2000" dirty="0" smtClean="0"/>
              <a:t>7. Кажется, на деревьях должны быть веточки. </a:t>
            </a:r>
            <a:endParaRPr lang="ru-RU" sz="20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6665" y="1483542"/>
            <a:ext cx="4375769" cy="5388878"/>
          </a:xfrm>
        </p:spPr>
      </p:pic>
    </p:spTree>
    <p:extLst>
      <p:ext uri="{BB962C8B-B14F-4D97-AF65-F5344CB8AC3E}">
        <p14:creationId xmlns:p14="http://schemas.microsoft.com/office/powerpoint/2010/main" val="33171528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0"/>
            <a:ext cx="4355976" cy="2708920"/>
          </a:xfrm>
        </p:spPr>
        <p:txBody>
          <a:bodyPr/>
          <a:lstStyle/>
          <a:p>
            <a:r>
              <a:rPr lang="ru-RU" dirty="0" smtClean="0"/>
              <a:t>А вы любите отдыхать?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3332" y="1023316"/>
            <a:ext cx="4734981" cy="5834684"/>
          </a:xfrm>
        </p:spPr>
      </p:pic>
    </p:spTree>
    <p:extLst>
      <p:ext uri="{BB962C8B-B14F-4D97-AF65-F5344CB8AC3E}">
        <p14:creationId xmlns:p14="http://schemas.microsoft.com/office/powerpoint/2010/main" val="28597875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922"/>
            <a:ext cx="4427984" cy="6857078"/>
          </a:xfrm>
        </p:spPr>
        <p:txBody>
          <a:bodyPr/>
          <a:lstStyle/>
          <a:p>
            <a:r>
              <a:rPr lang="ru-RU" sz="2000" dirty="0" smtClean="0"/>
              <a:t>1. Какая красивая бабочка, которая пропала;</a:t>
            </a:r>
            <a:br>
              <a:rPr lang="ru-RU" sz="2000" dirty="0" smtClean="0"/>
            </a:br>
            <a:r>
              <a:rPr lang="ru-RU" sz="2000" dirty="0" smtClean="0"/>
              <a:t>2. Я не понимаю, а куда направлен руль;</a:t>
            </a:r>
            <a:br>
              <a:rPr lang="ru-RU" sz="2000" dirty="0" smtClean="0"/>
            </a:br>
            <a:r>
              <a:rPr lang="ru-RU" sz="2000" dirty="0" smtClean="0"/>
              <a:t>3.У дома должен быть кустик в горшке, но на одной картинке я его не обнаружил;</a:t>
            </a:r>
            <a:br>
              <a:rPr lang="ru-RU" sz="2000" dirty="0" smtClean="0"/>
            </a:br>
            <a:r>
              <a:rPr lang="ru-RU" sz="2000" dirty="0" smtClean="0"/>
              <a:t>4. Водоросль должна быть на пляже, но не на  каждом;</a:t>
            </a:r>
            <a:br>
              <a:rPr lang="ru-RU" sz="2000" dirty="0" smtClean="0"/>
            </a:br>
            <a:r>
              <a:rPr lang="ru-RU" sz="2000" dirty="0" smtClean="0"/>
              <a:t>5. Интересные шорты у </a:t>
            </a:r>
            <a:r>
              <a:rPr lang="ru-RU" sz="2000" dirty="0" err="1" smtClean="0"/>
              <a:t>Лосяша</a:t>
            </a:r>
            <a:r>
              <a:rPr lang="ru-RU" sz="2000" dirty="0" smtClean="0"/>
              <a:t>;</a:t>
            </a:r>
            <a:br>
              <a:rPr lang="ru-RU" sz="2000" dirty="0" smtClean="0"/>
            </a:br>
            <a:r>
              <a:rPr lang="ru-RU" sz="2000" dirty="0" smtClean="0"/>
              <a:t>6. Кому-то понадобилась лестница, которая стоит на крыше;</a:t>
            </a:r>
            <a:br>
              <a:rPr lang="ru-RU" sz="2000" dirty="0" smtClean="0"/>
            </a:br>
            <a:r>
              <a:rPr lang="ru-RU" sz="2000" dirty="0" smtClean="0"/>
              <a:t>7. Кажется что-то не так с воздушным змеем.   </a:t>
            </a:r>
            <a:endParaRPr lang="ru-RU" sz="20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9019" y="1023316"/>
            <a:ext cx="4734981" cy="5834684"/>
          </a:xfrm>
        </p:spPr>
      </p:pic>
    </p:spTree>
    <p:extLst>
      <p:ext uri="{BB962C8B-B14F-4D97-AF65-F5344CB8AC3E}">
        <p14:creationId xmlns:p14="http://schemas.microsoft.com/office/powerpoint/2010/main" val="25792399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239" y="28630"/>
            <a:ext cx="4117713" cy="4048441"/>
          </a:xfrm>
        </p:spPr>
        <p:txBody>
          <a:bodyPr/>
          <a:lstStyle/>
          <a:p>
            <a:r>
              <a:rPr lang="ru-RU" sz="2800" dirty="0" smtClean="0"/>
              <a:t>Вы большую молодцы, если находили отличия. Ни в коем случае не расстраивайтесь, если что-то не получилось. У вас еще есть время потренироваться.</a:t>
            </a:r>
            <a:endParaRPr lang="ru-RU" sz="28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0781" y="23339"/>
            <a:ext cx="4973219" cy="34750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27536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-180528" y="1124744"/>
            <a:ext cx="6400800" cy="3474720"/>
          </a:xfrm>
        </p:spPr>
        <p:txBody>
          <a:bodyPr>
            <a:normAutofit/>
          </a:bodyPr>
          <a:lstStyle/>
          <a:p>
            <a:r>
              <a:rPr lang="ru-RU" dirty="0"/>
              <a:t>Нам всем с детства знакома игра, когда нужно найти несколько отличий, на похожих картинках. Если вас до сих пор привлекают такие задачки на внимательность</a:t>
            </a:r>
            <a:r>
              <a:rPr lang="ru-RU" dirty="0" smtClean="0"/>
              <a:t>, </a:t>
            </a:r>
            <a:r>
              <a:rPr lang="ru-RU" dirty="0"/>
              <a:t>, то это задание идеально вам подойдет. Здесь представлены картинки-головоломки как легкие, так и трудные. Если вы не боитесь трудностей, то давайте поиграем.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3010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63888" y="4372168"/>
            <a:ext cx="4741912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-20635" y="0"/>
            <a:ext cx="6400800" cy="3474720"/>
          </a:xfrm>
        </p:spPr>
        <p:txBody>
          <a:bodyPr/>
          <a:lstStyle/>
          <a:p>
            <a:pPr marL="45720" indent="0">
              <a:buNone/>
            </a:pPr>
            <a:r>
              <a:rPr lang="ru-RU" dirty="0" smtClean="0"/>
              <a:t>5-12 </a:t>
            </a:r>
            <a:r>
              <a:rPr lang="ru-RU" dirty="0"/>
              <a:t>лет</a:t>
            </a:r>
          </a:p>
          <a:p>
            <a:r>
              <a:rPr lang="ru-RU" dirty="0"/>
              <a:t>Всем нам хочется на море, но мишка уже там. Но что-то со второй картинкой не так. А что именно</a:t>
            </a:r>
            <a:r>
              <a:rPr lang="ru-RU" dirty="0" smtClean="0"/>
              <a:t>?</a:t>
            </a:r>
          </a:p>
          <a:p>
            <a:r>
              <a:rPr lang="ru-RU" dirty="0" smtClean="0"/>
              <a:t>(ответ на </a:t>
            </a:r>
          </a:p>
          <a:p>
            <a:pPr marL="45720" indent="0">
              <a:buNone/>
            </a:pPr>
            <a:r>
              <a:rPr lang="ru-RU" dirty="0" smtClean="0"/>
              <a:t>Следующем слайде)</a:t>
            </a:r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8463" y="1340768"/>
            <a:ext cx="6396034" cy="5267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690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16632"/>
            <a:ext cx="2771800" cy="6741368"/>
          </a:xfrm>
        </p:spPr>
        <p:txBody>
          <a:bodyPr/>
          <a:lstStyle/>
          <a:p>
            <a:r>
              <a:rPr lang="ru-RU" sz="1800" dirty="0" smtClean="0"/>
              <a:t>1. Внимательно посмотрите на бабочку, которая на зонтике;</a:t>
            </a:r>
            <a:br>
              <a:rPr lang="ru-RU" sz="1800" dirty="0" smtClean="0"/>
            </a:br>
            <a:r>
              <a:rPr lang="ru-RU" sz="1800" dirty="0" smtClean="0"/>
              <a:t>2. А какие у мишке плавки?!</a:t>
            </a:r>
            <a:br>
              <a:rPr lang="ru-RU" sz="1800" dirty="0" smtClean="0"/>
            </a:br>
            <a:r>
              <a:rPr lang="ru-RU" sz="1800" dirty="0" smtClean="0"/>
              <a:t>3. Что-то не так с морем;</a:t>
            </a:r>
            <a:br>
              <a:rPr lang="ru-RU" sz="1800" dirty="0" smtClean="0"/>
            </a:br>
            <a:r>
              <a:rPr lang="ru-RU" sz="1800" dirty="0" smtClean="0"/>
              <a:t>4. А в какую сторону смотрит мяч?!</a:t>
            </a:r>
            <a:br>
              <a:rPr lang="ru-RU" sz="1800" dirty="0" smtClean="0"/>
            </a:br>
            <a:r>
              <a:rPr lang="ru-RU" sz="1800" dirty="0" smtClean="0"/>
              <a:t>5. Несет что-то </a:t>
            </a:r>
            <a:r>
              <a:rPr lang="ru-RU" sz="1800" dirty="0" err="1" smtClean="0"/>
              <a:t>крабик</a:t>
            </a:r>
            <a:r>
              <a:rPr lang="ru-RU" sz="1800" dirty="0" smtClean="0"/>
              <a:t> или нет?</a:t>
            </a:r>
            <a:br>
              <a:rPr lang="ru-RU" sz="1800" dirty="0" smtClean="0"/>
            </a:br>
            <a:r>
              <a:rPr lang="ru-RU" sz="1800" dirty="0" smtClean="0"/>
              <a:t>6.Чего-то не хватает у мишки на животике;</a:t>
            </a:r>
            <a:br>
              <a:rPr lang="ru-RU" sz="1800" dirty="0" smtClean="0"/>
            </a:br>
            <a:r>
              <a:rPr lang="ru-RU" sz="1800" dirty="0" smtClean="0"/>
              <a:t>7.А куда делась травка рядом с полотенцем?</a:t>
            </a:r>
            <a:br>
              <a:rPr lang="ru-RU" sz="1800" dirty="0" smtClean="0"/>
            </a:br>
            <a:r>
              <a:rPr lang="ru-RU" sz="1800" dirty="0" smtClean="0"/>
              <a:t>8. Присмотритесь к кустам;</a:t>
            </a:r>
            <a:br>
              <a:rPr lang="ru-RU" sz="1800" dirty="0" smtClean="0"/>
            </a:br>
            <a:r>
              <a:rPr lang="ru-RU" sz="1800" dirty="0" smtClean="0"/>
              <a:t>9.Кажется что-то есть в полотенце у головы;</a:t>
            </a:r>
            <a:br>
              <a:rPr lang="ru-RU" sz="1800" dirty="0" smtClean="0"/>
            </a:br>
            <a:endParaRPr lang="ru-RU" sz="18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1688069"/>
            <a:ext cx="6277775" cy="5169932"/>
          </a:xfrm>
          <a:ln>
            <a:solidFill>
              <a:schemeClr val="bg1"/>
            </a:solidFill>
          </a:ln>
        </p:spPr>
      </p:pic>
      <p:sp>
        <p:nvSpPr>
          <p:cNvPr id="13" name="TextBox 12"/>
          <p:cNvSpPr txBox="1"/>
          <p:nvPr/>
        </p:nvSpPr>
        <p:spPr>
          <a:xfrm>
            <a:off x="3851920" y="1052736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10. Присмотритесь к магнитофону.</a:t>
            </a:r>
          </a:p>
        </p:txBody>
      </p:sp>
    </p:spTree>
    <p:extLst>
      <p:ext uri="{BB962C8B-B14F-4D97-AF65-F5344CB8AC3E}">
        <p14:creationId xmlns:p14="http://schemas.microsoft.com/office/powerpoint/2010/main" val="3381428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28630"/>
            <a:ext cx="5148064" cy="4120449"/>
          </a:xfrm>
        </p:spPr>
        <p:txBody>
          <a:bodyPr/>
          <a:lstStyle/>
          <a:p>
            <a:r>
              <a:rPr lang="ru-RU" dirty="0" smtClean="0"/>
              <a:t>Мы размялись. Можно идти дальше.</a:t>
            </a:r>
            <a:br>
              <a:rPr lang="ru-RU" dirty="0" smtClean="0"/>
            </a:br>
            <a:r>
              <a:rPr lang="ru-RU" dirty="0" smtClean="0"/>
              <a:t>А что не так на здесь?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1138103"/>
            <a:ext cx="3995936" cy="5719898"/>
          </a:xfrm>
        </p:spPr>
      </p:pic>
    </p:spTree>
    <p:extLst>
      <p:ext uri="{BB962C8B-B14F-4D97-AF65-F5344CB8AC3E}">
        <p14:creationId xmlns:p14="http://schemas.microsoft.com/office/powerpoint/2010/main" val="2696788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0"/>
            <a:ext cx="5148063" cy="6858000"/>
          </a:xfrm>
        </p:spPr>
        <p:txBody>
          <a:bodyPr/>
          <a:lstStyle/>
          <a:p>
            <a:r>
              <a:rPr lang="ru-RU" sz="1800" dirty="0" smtClean="0"/>
              <a:t>1. Мишка подмигивает или нет?</a:t>
            </a:r>
            <a:br>
              <a:rPr lang="ru-RU" sz="1800" dirty="0" smtClean="0"/>
            </a:br>
            <a:r>
              <a:rPr lang="ru-RU" sz="1800" dirty="0" smtClean="0"/>
              <a:t>2. А что у мишки с животиком?</a:t>
            </a:r>
            <a:br>
              <a:rPr lang="ru-RU" sz="1800" dirty="0" smtClean="0"/>
            </a:br>
            <a:r>
              <a:rPr lang="ru-RU" sz="1800" dirty="0" smtClean="0"/>
              <a:t>3. Сколько ушек у лошадки?</a:t>
            </a:r>
            <a:br>
              <a:rPr lang="ru-RU" sz="1800" dirty="0" smtClean="0"/>
            </a:br>
            <a:r>
              <a:rPr lang="ru-RU" sz="1800" dirty="0" smtClean="0"/>
              <a:t>4. А седло закреплено?</a:t>
            </a:r>
            <a:br>
              <a:rPr lang="ru-RU" sz="1800" dirty="0" smtClean="0"/>
            </a:br>
            <a:r>
              <a:rPr lang="ru-RU" sz="1800" dirty="0" smtClean="0"/>
              <a:t>5. Ой! Румянец;</a:t>
            </a:r>
            <a:br>
              <a:rPr lang="ru-RU" sz="1800" dirty="0" smtClean="0"/>
            </a:br>
            <a:r>
              <a:rPr lang="ru-RU" sz="1800" dirty="0" smtClean="0"/>
              <a:t>6. Так какие цвета на мячике?</a:t>
            </a:r>
            <a:br>
              <a:rPr lang="ru-RU" sz="1800" dirty="0" smtClean="0"/>
            </a:br>
            <a:r>
              <a:rPr lang="ru-RU" sz="1800" dirty="0" smtClean="0"/>
              <a:t>7. А башенки точно одинаковые?</a:t>
            </a:r>
            <a:br>
              <a:rPr lang="ru-RU" sz="1800" dirty="0" smtClean="0"/>
            </a:br>
            <a:r>
              <a:rPr lang="ru-RU" sz="1800" dirty="0" smtClean="0"/>
              <a:t>8. Я не пойму, а какой раскраски цветочек на картине?</a:t>
            </a:r>
            <a:br>
              <a:rPr lang="ru-RU" sz="1800" dirty="0" smtClean="0"/>
            </a:br>
            <a:r>
              <a:rPr lang="ru-RU" sz="1800" dirty="0" smtClean="0"/>
              <a:t>9. А грива разве одинаковая?</a:t>
            </a:r>
            <a:br>
              <a:rPr lang="ru-RU" sz="1800" dirty="0" smtClean="0"/>
            </a:br>
            <a:r>
              <a:rPr lang="ru-RU" sz="1800" dirty="0" smtClean="0"/>
              <a:t>10</a:t>
            </a:r>
            <a:r>
              <a:rPr lang="ru-RU" sz="1800" dirty="0" smtClean="0"/>
              <a:t>. А что на обоях сверху в левом углу?  </a:t>
            </a:r>
            <a:endParaRPr lang="ru-RU" sz="18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6240" y="1521977"/>
            <a:ext cx="3727760" cy="5336023"/>
          </a:xfrm>
        </p:spPr>
      </p:pic>
    </p:spTree>
    <p:extLst>
      <p:ext uri="{BB962C8B-B14F-4D97-AF65-F5344CB8AC3E}">
        <p14:creationId xmlns:p14="http://schemas.microsoft.com/office/powerpoint/2010/main" val="221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922"/>
            <a:ext cx="5220072" cy="1143000"/>
          </a:xfrm>
        </p:spPr>
        <p:txBody>
          <a:bodyPr/>
          <a:lstStyle/>
          <a:p>
            <a:r>
              <a:rPr lang="ru-RU" dirty="0" smtClean="0"/>
              <a:t>Надеюсь вы справляетесь. Продолжаем?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9722" y="2216622"/>
            <a:ext cx="6484278" cy="4641378"/>
          </a:xfrm>
        </p:spPr>
      </p:pic>
    </p:spTree>
    <p:extLst>
      <p:ext uri="{BB962C8B-B14F-4D97-AF65-F5344CB8AC3E}">
        <p14:creationId xmlns:p14="http://schemas.microsoft.com/office/powerpoint/2010/main" val="399744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760" y="4077072"/>
            <a:ext cx="6732240" cy="2780927"/>
          </a:xfrm>
        </p:spPr>
        <p:txBody>
          <a:bodyPr/>
          <a:lstStyle/>
          <a:p>
            <a:r>
              <a:rPr lang="ru-RU" sz="1800" dirty="0" smtClean="0"/>
              <a:t> </a:t>
            </a:r>
            <a:endParaRPr lang="ru-RU" sz="18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661248"/>
          </a:xfrm>
        </p:spPr>
      </p:pic>
      <p:sp>
        <p:nvSpPr>
          <p:cNvPr id="5" name="Стрелка вправо 4"/>
          <p:cNvSpPr/>
          <p:nvPr/>
        </p:nvSpPr>
        <p:spPr>
          <a:xfrm rot="20414838">
            <a:off x="5465702" y="1052736"/>
            <a:ext cx="64807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 rot="16200000">
            <a:off x="4788024" y="4077072"/>
            <a:ext cx="93610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7596336" y="3789039"/>
            <a:ext cx="792088" cy="3240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трелка вправо 2"/>
          <p:cNvSpPr/>
          <p:nvPr/>
        </p:nvSpPr>
        <p:spPr>
          <a:xfrm>
            <a:off x="7020272" y="829171"/>
            <a:ext cx="720080" cy="2450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3779912" y="2087635"/>
            <a:ext cx="792088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3995936" y="951698"/>
            <a:ext cx="792088" cy="2450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 rot="10800000">
            <a:off x="5116158" y="385306"/>
            <a:ext cx="93610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3689902" y="2708920"/>
            <a:ext cx="97210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6730993" y="1340768"/>
            <a:ext cx="288032" cy="6458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8172400" y="1074225"/>
            <a:ext cx="360040" cy="5894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7973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0"/>
            <a:ext cx="5004048" cy="1143000"/>
          </a:xfrm>
        </p:spPr>
        <p:txBody>
          <a:bodyPr/>
          <a:lstStyle/>
          <a:p>
            <a:r>
              <a:rPr lang="ru-RU" dirty="0" smtClean="0"/>
              <a:t>А вы любите </a:t>
            </a:r>
            <a:r>
              <a:rPr lang="ru-RU" dirty="0" err="1" smtClean="0"/>
              <a:t>смешариков</a:t>
            </a:r>
            <a:r>
              <a:rPr lang="ru-RU" dirty="0" smtClean="0"/>
              <a:t>?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9342" y="1556793"/>
            <a:ext cx="4294658" cy="5288988"/>
          </a:xfrm>
        </p:spPr>
      </p:pic>
    </p:spTree>
    <p:extLst>
      <p:ext uri="{BB962C8B-B14F-4D97-AF65-F5344CB8AC3E}">
        <p14:creationId xmlns:p14="http://schemas.microsoft.com/office/powerpoint/2010/main" val="1587875769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51</TotalTime>
  <Words>191</Words>
  <Application>Microsoft Office PowerPoint</Application>
  <PresentationFormat>Экран (4:3)</PresentationFormat>
  <Paragraphs>19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Воздушный поток</vt:lpstr>
      <vt:lpstr>Найди отличия на картинках </vt:lpstr>
      <vt:lpstr>Презентация PowerPoint</vt:lpstr>
      <vt:lpstr>Презентация PowerPoint</vt:lpstr>
      <vt:lpstr>1. Внимательно посмотрите на бабочку, которая на зонтике; 2. А какие у мишке плавки?! 3. Что-то не так с морем; 4. А в какую сторону смотрит мяч?! 5. Несет что-то крабик или нет? 6.Чего-то не хватает у мишки на животике; 7.А куда делась травка рядом с полотенцем? 8. Присмотритесь к кустам; 9.Кажется что-то есть в полотенце у головы; </vt:lpstr>
      <vt:lpstr>Мы размялись. Можно идти дальше. А что не так на здесь?</vt:lpstr>
      <vt:lpstr>1. Мишка подмигивает или нет? 2. А что у мишки с животиком? 3. Сколько ушек у лошадки? 4. А седло закреплено? 5. Ой! Румянец; 6. Так какие цвета на мячике? 7. А башенки точно одинаковые? 8. Я не пойму, а какой раскраски цветочек на картине? 9. А грива разве одинаковая? 10. А что на обоях сверху в левом углу?  </vt:lpstr>
      <vt:lpstr>Надеюсь вы справляетесь. Продолжаем?</vt:lpstr>
      <vt:lpstr> </vt:lpstr>
      <vt:lpstr>А вы любите смешариков?</vt:lpstr>
      <vt:lpstr>1. А что это у Ежика на голове? 2. Так сколько всего елок? 3. А куда подевался камень справа? 4. Так там еще и листик пропал? 5. Это птичка на дереве? 6. Какая прекрасная гора. Ой, а куда она делась? 7. Кажется, на деревьях должны быть веточки. </vt:lpstr>
      <vt:lpstr>А вы любите отдыхать?</vt:lpstr>
      <vt:lpstr>1. Какая красивая бабочка, которая пропала; 2. Я не понимаю, а куда направлен руль; 3.У дома должен быть кустик в горшке, но на одной картинке я его не обнаружил; 4. Водоросль должна быть на пляже, но не на  каждом; 5. Интересные шорты у Лосяша; 6. Кому-то понадобилась лестница, которая стоит на крыше; 7. Кажется что-то не так с воздушным змеем.   </vt:lpstr>
      <vt:lpstr>Вы большую молодцы, если находили отличия. Ни в коем случае не расстраивайтесь, если что-то не получилось. У вас еще есть время потренироваться.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Найди отличия на картинках </dc:title>
  <dc:creator>Администратор</dc:creator>
  <cp:lastModifiedBy>User</cp:lastModifiedBy>
  <cp:revision>8</cp:revision>
  <dcterms:created xsi:type="dcterms:W3CDTF">2020-05-11T23:56:27Z</dcterms:created>
  <dcterms:modified xsi:type="dcterms:W3CDTF">2020-05-12T01:24:31Z</dcterms:modified>
</cp:coreProperties>
</file>