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87" r:id="rId11"/>
    <p:sldId id="266" r:id="rId12"/>
    <p:sldId id="267" r:id="rId13"/>
    <p:sldId id="268" r:id="rId14"/>
    <p:sldId id="270" r:id="rId15"/>
    <p:sldId id="273" r:id="rId16"/>
    <p:sldId id="275" r:id="rId17"/>
    <p:sldId id="277" r:id="rId18"/>
    <p:sldId id="279" r:id="rId19"/>
    <p:sldId id="280" r:id="rId20"/>
    <p:sldId id="282" r:id="rId21"/>
    <p:sldId id="284" r:id="rId22"/>
    <p:sldId id="28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4144-5F69-4039-BD18-E26EF10D829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A3A-994A-4F5B-AAD9-2472CF04BC1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60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4144-5F69-4039-BD18-E26EF10D829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A3A-994A-4F5B-AAD9-2472CF04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53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4144-5F69-4039-BD18-E26EF10D829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A3A-994A-4F5B-AAD9-2472CF04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33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4144-5F69-4039-BD18-E26EF10D829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A3A-994A-4F5B-AAD9-2472CF04BC1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0536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4144-5F69-4039-BD18-E26EF10D829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A3A-994A-4F5B-AAD9-2472CF04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582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4144-5F69-4039-BD18-E26EF10D829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A3A-994A-4F5B-AAD9-2472CF04BC1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3643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4144-5F69-4039-BD18-E26EF10D829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A3A-994A-4F5B-AAD9-2472CF04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89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4144-5F69-4039-BD18-E26EF10D829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A3A-994A-4F5B-AAD9-2472CF04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8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4144-5F69-4039-BD18-E26EF10D829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A3A-994A-4F5B-AAD9-2472CF04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07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4144-5F69-4039-BD18-E26EF10D829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A3A-994A-4F5B-AAD9-2472CF04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7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4144-5F69-4039-BD18-E26EF10D829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A3A-994A-4F5B-AAD9-2472CF04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70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4144-5F69-4039-BD18-E26EF10D829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A3A-994A-4F5B-AAD9-2472CF04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5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4144-5F69-4039-BD18-E26EF10D829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A3A-994A-4F5B-AAD9-2472CF04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86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4144-5F69-4039-BD18-E26EF10D829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A3A-994A-4F5B-AAD9-2472CF04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96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4144-5F69-4039-BD18-E26EF10D829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A3A-994A-4F5B-AAD9-2472CF04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1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4144-5F69-4039-BD18-E26EF10D829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A3A-994A-4F5B-AAD9-2472CF04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5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4144-5F69-4039-BD18-E26EF10D829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A3A-994A-4F5B-AAD9-2472CF04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8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A494144-5F69-4039-BD18-E26EF10D829C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072A3A-994A-4F5B-AAD9-2472CF04B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604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8" Target="../media/image16.jpeg" Type="http://schemas.openxmlformats.org/officeDocument/2006/relationships/image"/><Relationship Id="rId3" Target="../media/image11.jpeg" Type="http://schemas.openxmlformats.org/officeDocument/2006/relationships/image"/><Relationship Id="rId7" Target="../media/image15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4.jpeg" Type="http://schemas.openxmlformats.org/officeDocument/2006/relationships/image"/><Relationship Id="rId5" Target="../media/image13.jpeg" Type="http://schemas.openxmlformats.org/officeDocument/2006/relationships/image"/><Relationship Id="rId4" Target="../media/image12.jpeg" Type="http://schemas.openxmlformats.org/officeDocument/2006/relationships/image"/><Relationship Id="rId9" Target="../media/image17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B%D0%BB%D0%B0%D0%B6#cite_note-_cd00bb04ee504f9c-1" TargetMode="External"/><Relationship Id="rId2" Type="http://schemas.openxmlformats.org/officeDocument/2006/relationships/hyperlink" Target="https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8%D0%B7%D0%BE%D0%B1%D1%80%D0%B0%D0%B7%D0%B8%D1%82%D0%B5%D0%BB%D1%8C%D0%BD%D0%BE%D0%B5_%D0%B8%D1%81%D0%BA%D1%83%D1%81%D1%81%D1%82%D0%B2%D0%BE" TargetMode="External"/></Relationships>
</file>

<file path=ppt/slides/_rels/slide20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pllsll.com/assets/tmp/storage/01/43/88/56eed437ed4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llsll.com/assets/tmp/storage/2e/94/ea/1e075a70bc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s://pllsll.com/assets/tmp/storage/ef/03/7f/31c89122f02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0310" y="619784"/>
            <a:ext cx="9465972" cy="1479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/>
              <a:t>МУНИЦИПАЛЬНОЕ БЮДЖЕТНОЕ ОБРАЗОВАТЕЛЬНОЕ УЧРЕЖДЕНИЕ ДОПОЛНИТЕЛЬНОГО образования </a:t>
            </a:r>
            <a:br>
              <a:rPr lang="ru-RU" sz="1400" dirty="0" smtClean="0"/>
            </a:br>
            <a:r>
              <a:rPr lang="ru-RU" sz="1400" dirty="0" smtClean="0"/>
              <a:t>муниципального образования город </a:t>
            </a:r>
            <a:r>
              <a:rPr lang="ru-RU" sz="1400" dirty="0" err="1" smtClean="0"/>
              <a:t>краснодар</a:t>
            </a:r>
            <a:r>
              <a:rPr lang="ru-RU" sz="1400" dirty="0" smtClean="0"/>
              <a:t> «детско-юношеский центр»</a:t>
            </a:r>
            <a:br>
              <a:rPr lang="ru-RU" sz="1400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8000" b="1" dirty="0" smtClean="0"/>
              <a:t>КОЛЛАЖ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754" y="5721531"/>
            <a:ext cx="5290457" cy="973591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П</a:t>
            </a:r>
            <a:r>
              <a:rPr lang="ru-RU" sz="1800" dirty="0" smtClean="0">
                <a:solidFill>
                  <a:schemeClr val="tx1"/>
                </a:solidFill>
              </a:rPr>
              <a:t>едагог </a:t>
            </a:r>
            <a:r>
              <a:rPr lang="ru-RU" sz="1800" dirty="0" smtClean="0">
                <a:solidFill>
                  <a:schemeClr val="tx1"/>
                </a:solidFill>
              </a:rPr>
              <a:t>дополнительного </a:t>
            </a:r>
            <a:r>
              <a:rPr lang="ru-RU" sz="1800" dirty="0" smtClean="0">
                <a:solidFill>
                  <a:schemeClr val="tx1"/>
                </a:solidFill>
              </a:rPr>
              <a:t>образования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Волченко </a:t>
            </a:r>
            <a:r>
              <a:rPr lang="ru-RU" sz="1800" dirty="0">
                <a:solidFill>
                  <a:schemeClr val="tx1"/>
                </a:solidFill>
              </a:rPr>
              <a:t>Людмила Витальевна </a:t>
            </a:r>
          </a:p>
          <a:p>
            <a:pPr algn="ctr"/>
            <a:endParaRPr lang="ru-RU" sz="180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 descr="Что такое коллаж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/>
          <a:stretch/>
        </p:blipFill>
        <p:spPr bwMode="auto">
          <a:xfrm>
            <a:off x="5447211" y="2821577"/>
            <a:ext cx="6126480" cy="3599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36383" y="2215166"/>
            <a:ext cx="607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Методическое сопровождение по теме «Коллаж»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6975" y="3850783"/>
            <a:ext cx="4031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МАСТЕР – КЛАСС</a:t>
            </a:r>
          </a:p>
          <a:p>
            <a:pPr algn="ctr"/>
            <a:r>
              <a:rPr lang="ru-RU" sz="2400" dirty="0" smtClean="0"/>
              <a:t> КОЛЛАЖ «ДИНОЗАВРИКИ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912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517" t="31754" r="29673" b="13586"/>
          <a:stretch/>
        </p:blipFill>
        <p:spPr>
          <a:xfrm>
            <a:off x="4269531" y="4771523"/>
            <a:ext cx="2348861" cy="16861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8748" t="25361" r="33693" b="17319"/>
          <a:stretch/>
        </p:blipFill>
        <p:spPr>
          <a:xfrm>
            <a:off x="6711250" y="3194464"/>
            <a:ext cx="2564606" cy="22004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7880" t="25851" r="32984" b="17150"/>
          <a:stretch/>
        </p:blipFill>
        <p:spPr>
          <a:xfrm>
            <a:off x="5443962" y="959432"/>
            <a:ext cx="2599507" cy="2128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46840" t="21607" r="32109" b="28471"/>
          <a:stretch/>
        </p:blipFill>
        <p:spPr>
          <a:xfrm>
            <a:off x="9444447" y="3735974"/>
            <a:ext cx="2101489" cy="28019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46040" t="20716" r="31169" b="28912"/>
          <a:stretch/>
        </p:blipFill>
        <p:spPr>
          <a:xfrm>
            <a:off x="3076301" y="1961586"/>
            <a:ext cx="2154562" cy="26773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46801" t="20534" r="32284" b="29374"/>
          <a:stretch/>
        </p:blipFill>
        <p:spPr>
          <a:xfrm>
            <a:off x="646613" y="885961"/>
            <a:ext cx="2112917" cy="28451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/>
          <a:srcRect l="38172" t="20393" r="23440" b="27341"/>
          <a:stretch/>
        </p:blipFill>
        <p:spPr>
          <a:xfrm>
            <a:off x="646613" y="4278086"/>
            <a:ext cx="2952205" cy="22598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/>
          <a:srcRect l="37819" t="21322" r="23180" b="28528"/>
          <a:stretch/>
        </p:blipFill>
        <p:spPr>
          <a:xfrm>
            <a:off x="8528416" y="906516"/>
            <a:ext cx="3017520" cy="21814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13463" y="182880"/>
            <a:ext cx="49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ОБРАЗЦЫ КОЛЛАЖЕЙ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52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915" y="130629"/>
            <a:ext cx="9705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КОЛЛАЖ «ДИНОЗАВРИКИ»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8566" t="38491" r="35593" b="16951"/>
          <a:stretch/>
        </p:blipFill>
        <p:spPr>
          <a:xfrm>
            <a:off x="2521131" y="1381609"/>
            <a:ext cx="7124854" cy="4980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788229" y="796834"/>
            <a:ext cx="4023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МАСТЕР-КЛАСС</a:t>
            </a:r>
            <a:endParaRPr lang="ru-RU" sz="3200" b="1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30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8456" y="753629"/>
            <a:ext cx="3056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Задачи: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8457" y="1353793"/>
            <a:ext cx="6439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Развитие мелкой моторики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18457" y="1603750"/>
            <a:ext cx="7315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Развитие чувства композиции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18457" y="2065415"/>
            <a:ext cx="664899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Изучение силуэта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809894" y="4353559"/>
            <a:ext cx="7524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ЦЕЛЬ: </a:t>
            </a:r>
            <a:r>
              <a:rPr lang="ru-RU" sz="3200" dirty="0" smtClean="0"/>
              <a:t>СОЗДАНИЕ СИЛУЭТНОГО КОЛЛАЖА «ДИНОЗАВРИКИ»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843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4457" y="777240"/>
            <a:ext cx="500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МАТЕРИАЛЫ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789611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Ножницы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037806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Лист А3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Цветной картон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Карандаш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Страницы из журнала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731" t="37372" r="49005" b="34433"/>
          <a:stretch/>
        </p:blipFill>
        <p:spPr>
          <a:xfrm>
            <a:off x="4774477" y="1886908"/>
            <a:ext cx="3397052" cy="1905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1708" t="37353" r="29870" b="44705"/>
          <a:stretch/>
        </p:blipFill>
        <p:spPr>
          <a:xfrm>
            <a:off x="8271063" y="2435190"/>
            <a:ext cx="2806240" cy="15366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0160" y="4619113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Нам нужны страницы из журналов, реклама, афиши. Если у вас их нет – вы можете использовать цветную бумагу.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3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198" t="37818" r="38833" b="26009"/>
          <a:stretch/>
        </p:blipFill>
        <p:spPr>
          <a:xfrm>
            <a:off x="1998616" y="894991"/>
            <a:ext cx="7302137" cy="4128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2993" y="5486400"/>
            <a:ext cx="333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НАЧИНАЕМ РАБОТУ!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8902" y="1436914"/>
            <a:ext cx="111730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Страницы журналов разрываем на разные кусочки. Без помощи ножниц! Маленькие и большие, длинные и короткие.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Старайтесь выбирать кусочки одного цвета , но разных оттенков.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32857" y="692331"/>
            <a:ext cx="9660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СЕЙЧАС МЫ БУДЕМ ДЕЛАТЬ НАШ ФОН– ПЕЙЗАЖ,В КОТОРОМ ЖИВУТ ДИНОЗАВРЫ.</a:t>
            </a:r>
          </a:p>
          <a:p>
            <a:r>
              <a:rPr lang="ru-RU" dirty="0" smtClean="0"/>
              <a:t>                                                      НЕБО. ЗЕМЛЯ.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1967" t="27678" r="19332" b="29699"/>
          <a:stretch/>
        </p:blipFill>
        <p:spPr>
          <a:xfrm>
            <a:off x="1162594" y="2141689"/>
            <a:ext cx="7991936" cy="3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5474" y="731520"/>
            <a:ext cx="9993087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НАС ПОЛУЧИЛОСЬ СИНЕЕ НЕБО И КРАСНОЕ ЗАКАТНОЕ СОЛНЦЕ.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4583" t="39792" r="33690" b="20268"/>
          <a:stretch/>
        </p:blipFill>
        <p:spPr>
          <a:xfrm>
            <a:off x="1460701" y="1711234"/>
            <a:ext cx="7808470" cy="42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45874" y="783771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ПРИКЛЕИВАЕМ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494" t="36445" r="35314" b="19749"/>
          <a:stretch/>
        </p:blipFill>
        <p:spPr>
          <a:xfrm>
            <a:off x="1084217" y="1425942"/>
            <a:ext cx="3931921" cy="2295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1669" t="40112" r="34489" b="20056"/>
          <a:stretch/>
        </p:blipFill>
        <p:spPr>
          <a:xfrm>
            <a:off x="5830389" y="1585963"/>
            <a:ext cx="4180114" cy="21351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5297" t="36445" r="36144" b="20467"/>
          <a:stretch/>
        </p:blipFill>
        <p:spPr>
          <a:xfrm>
            <a:off x="1084216" y="3918449"/>
            <a:ext cx="3971867" cy="24954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5013" t="42308" r="30938" b="20086"/>
          <a:stretch/>
        </p:blipFill>
        <p:spPr>
          <a:xfrm>
            <a:off x="5492931" y="4245429"/>
            <a:ext cx="4517571" cy="21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782" t="45501" r="39147" b="19772"/>
          <a:stretch/>
        </p:blipFill>
        <p:spPr>
          <a:xfrm>
            <a:off x="2272937" y="1547790"/>
            <a:ext cx="7413981" cy="4813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90949" y="783770"/>
            <a:ext cx="535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ПОЛУЧИЛСЯ ВОТ ТАКОЙ ПЕЙЗАЖ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4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534" t="39318" r="42171" b="29175"/>
          <a:stretch/>
        </p:blipFill>
        <p:spPr>
          <a:xfrm>
            <a:off x="366801" y="1606730"/>
            <a:ext cx="6577152" cy="3722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798" y="757646"/>
            <a:ext cx="596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ТЕПЕРЬ ПРИСТУПАЕМ К СИЛУЭТАМ ДИНОЗАВРОВ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10297" y="5653258"/>
            <a:ext cx="501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 можете выбрать любого динозавра 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4737" t="40814" r="42045" b="20221"/>
          <a:stretch/>
        </p:blipFill>
        <p:spPr>
          <a:xfrm>
            <a:off x="7106193" y="968188"/>
            <a:ext cx="4692065" cy="30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715" y="1096552"/>
            <a:ext cx="8534400" cy="4781734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Коллаж</a:t>
            </a:r>
            <a:r>
              <a:rPr lang="ru-RU" dirty="0">
                <a:solidFill>
                  <a:schemeClr val="tx1"/>
                </a:solidFill>
              </a:rPr>
              <a:t> (от </a:t>
            </a:r>
            <a:r>
              <a:rPr lang="ru-RU" dirty="0">
                <a:solidFill>
                  <a:schemeClr val="tx1"/>
                </a:solidFill>
                <a:hlinkClick r:id="rId2" tooltip="Французский язык"/>
              </a:rPr>
              <a:t>фр.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fr-FR" i="1" dirty="0">
                <a:solidFill>
                  <a:schemeClr val="tx1"/>
                </a:solidFill>
              </a:rPr>
              <a:t>coller</a:t>
            </a:r>
            <a:r>
              <a:rPr lang="ru-RU" dirty="0">
                <a:solidFill>
                  <a:schemeClr val="tx1"/>
                </a:solidFill>
              </a:rPr>
              <a:t> — приклеивание) — приём в искусстве, соединение в одном произведении подчёркнуто разнородных элементов (различных по происхождению, материальной природе, контрастных по стилю и т. п.)</a:t>
            </a:r>
            <a:r>
              <a:rPr lang="ru-RU" baseline="30000" dirty="0">
                <a:solidFill>
                  <a:schemeClr val="tx1"/>
                </a:solidFill>
                <a:hlinkClick r:id="rId3"/>
              </a:rPr>
              <a:t>[1]</a:t>
            </a:r>
            <a:r>
              <a:rPr lang="ru-RU" dirty="0">
                <a:solidFill>
                  <a:schemeClr val="tx1"/>
                </a:solidFill>
              </a:rPr>
              <a:t>. Коллаж особенно характерен для искусства XX века. В </a:t>
            </a:r>
            <a:r>
              <a:rPr lang="ru-RU" dirty="0">
                <a:solidFill>
                  <a:schemeClr val="tx1"/>
                </a:solidFill>
                <a:hlinkClick r:id="rId4" tooltip="Изобразительное искусство"/>
              </a:rPr>
              <a:t>изобразительном искусстве</a:t>
            </a:r>
            <a:r>
              <a:rPr lang="ru-RU" dirty="0">
                <a:solidFill>
                  <a:schemeClr val="tx1"/>
                </a:solidFill>
              </a:rPr>
              <a:t> коллаж заключается в создании живописных или графических произведений путём наклеивания на какую-либо основу предметов и материалов, отличающихся от основы по цвету и фактуре. Коллажем также называется произведение, целиком выполненное в этой </a:t>
            </a:r>
            <a:r>
              <a:rPr lang="ru-RU" dirty="0" smtClean="0">
                <a:solidFill>
                  <a:schemeClr val="tx1"/>
                </a:solidFill>
              </a:rPr>
              <a:t>технике.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Коллаж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— это создание композиции из разнородных элементов. </a:t>
            </a:r>
            <a:r>
              <a:rPr lang="ru-RU" dirty="0" smtClean="0">
                <a:solidFill>
                  <a:schemeClr val="tx1"/>
                </a:solidFill>
              </a:rPr>
              <a:t>             В </a:t>
            </a:r>
            <a:r>
              <a:rPr lang="ru-RU" dirty="0">
                <a:solidFill>
                  <a:schemeClr val="tx1"/>
                </a:solidFill>
              </a:rPr>
              <a:t>более узком смысле, коллаж – это оригинальное изображение из нескольких или множества фотографий и картинок.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19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0457" t="65395" r="48404" b="16898"/>
          <a:stretch/>
        </p:blipFill>
        <p:spPr>
          <a:xfrm>
            <a:off x="5214166" y="1935385"/>
            <a:ext cx="3159126" cy="2823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447" y="653143"/>
            <a:ext cx="1046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ДИНОЗАВРОВ МЫ РИСУЕМ КАРАНДАШОМ НА ЧЁРНОМ КАРТОНЕ</a:t>
            </a:r>
            <a:br>
              <a:rPr lang="ru-RU" dirty="0" smtClean="0"/>
            </a:br>
            <a:r>
              <a:rPr lang="ru-RU" dirty="0" smtClean="0"/>
              <a:t>ИЛИ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300447" y="1266287"/>
            <a:ext cx="1072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БЕЛОЙ СТРАНИЦЕ ИЗ ЖУРНАЛА.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31124" t="65571" r="62308" b="16627"/>
          <a:stretch/>
        </p:blipFill>
        <p:spPr>
          <a:xfrm>
            <a:off x="2272937" y="1889147"/>
            <a:ext cx="1883138" cy="28695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7097" y="5656217"/>
            <a:ext cx="747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ВЫРЕЗАЕМ С ПОМОЩЬЮ НОЖНИЦ И ПРИКЛЕИВАЕМ.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1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578" t="38943" r="35452" b="15995"/>
          <a:stretch/>
        </p:blipFill>
        <p:spPr>
          <a:xfrm>
            <a:off x="2207622" y="1188265"/>
            <a:ext cx="7641771" cy="5382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90503" y="640080"/>
            <a:ext cx="689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ВОТ ТАКОЙ КОЛЛАЖ У НАС ПОЛУЧИЛСЯ!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3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5632" y="1084218"/>
            <a:ext cx="743276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ТЕПЕРЬ ВЫ МОЖЕТЕ ПРИСТУПИТЬ</a:t>
            </a:r>
          </a:p>
          <a:p>
            <a:pPr algn="ctr"/>
            <a:r>
              <a:rPr lang="ru-RU" sz="2400" dirty="0" smtClean="0"/>
              <a:t> К СВОЕЙ РАБОТЕ !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218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0423" y="248195"/>
            <a:ext cx="9000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ИСТОРИЯ РАЗВИТИЯ КОЛЛАЖА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2330" y="1423850"/>
            <a:ext cx="4206241" cy="513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появлении бумаги в Китае (2 век до н.э.) некоторые мастера склеивали небольшие фрагменты между собой. Во времена позднего средневековья некоторые образцы библии украшали накладными золотыми пластинами и камнями. Несмотря на то, что технически это тоже коллаж, некоторые историки искусства утверждают, что первый коллаж появился только в 20 веке. Его создал Жорж Брак.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1912 году он стал включать в картины фрагменты картона, покрашенную текстурной краской бумагу, куски обоев, газеты, пачки сигарет и другие материалы с характером.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Блюдо с фруктами и стакан, 1912 —  Жорж Брак 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850" y="1423850"/>
            <a:ext cx="3631475" cy="4657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995851" y="6081710"/>
            <a:ext cx="354003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Жорж Брак. «Блюдо с фруктами и стакан» 1912 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еклянный графин и газета, 1914 - Жорж Брак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486410"/>
            <a:ext cx="2952205" cy="539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 rot="10800000" flipV="1">
            <a:off x="809895" y="5329809"/>
            <a:ext cx="2377441" cy="1194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</a:pPr>
            <a:endParaRPr lang="ru-RU" sz="14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</a:pP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Жорж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Брак. «Стеклянный графин и газета» 1914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08423" y="486411"/>
            <a:ext cx="3213463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Пикассо, знавший коллегу по цеху, решился использовать коллаж в картинах вместе с масляными краскам.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Пабло Пикассо. Гитара. 1913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07" y="486410"/>
            <a:ext cx="3300550" cy="5290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 flipH="1">
            <a:off x="4937758" y="6048103"/>
            <a:ext cx="3670663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Пабло Пикассо. «Гитара» 1913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2914" y="300446"/>
            <a:ext cx="3410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КОЛЛАЖЕЙ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 descr="Техника декупаж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84" y="2053880"/>
            <a:ext cx="6630041" cy="43991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31521" y="1131443"/>
            <a:ext cx="10607040" cy="715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560"/>
              </a:lnSpc>
              <a:spcBef>
                <a:spcPts val="1125"/>
              </a:spcBef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p_custom_font"/>
                <a:ea typeface="Times New Roman" panose="02020603050405020304" pitchFamily="18" charset="0"/>
                <a:cs typeface="Times New Roman" panose="02020603050405020304" pitchFamily="18" charset="0"/>
              </a:rPr>
              <a:t>ДЕКУПАЖ </a:t>
            </a:r>
            <a:r>
              <a:rPr lang="ru-RU" dirty="0">
                <a:latin typeface="p_custom_font"/>
                <a:ea typeface="Times New Roman" panose="02020603050405020304" pitchFamily="18" charset="0"/>
                <a:cs typeface="Times New Roman" panose="02020603050405020304" pitchFamily="18" charset="0"/>
              </a:rPr>
              <a:t>— прием декоративного оформления, суть которого заключается в покрытии предмета кусочками бумаги с рисунком или орнаментом и нанесении лака. С помощью </a:t>
            </a:r>
            <a:r>
              <a:rPr lang="ru-RU" dirty="0" err="1">
                <a:latin typeface="p_custom_font"/>
                <a:ea typeface="Times New Roman" panose="02020603050405020304" pitchFamily="18" charset="0"/>
                <a:cs typeface="Times New Roman" panose="02020603050405020304" pitchFamily="18" charset="0"/>
              </a:rPr>
              <a:t>декупажного</a:t>
            </a:r>
            <a:r>
              <a:rPr lang="ru-RU" dirty="0">
                <a:latin typeface="p_custom_font"/>
                <a:ea typeface="Times New Roman" panose="02020603050405020304" pitchFamily="18" charset="0"/>
                <a:cs typeface="Times New Roman" panose="02020603050405020304" pitchFamily="18" charset="0"/>
              </a:rPr>
              <a:t> искусства можно стильно украсить предметы интерьера.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3407" y="757647"/>
            <a:ext cx="8020594" cy="715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560"/>
              </a:lnSpc>
              <a:spcBef>
                <a:spcPts val="1125"/>
              </a:spcBef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p_custom_font"/>
                <a:ea typeface="Times New Roman" panose="02020603050405020304" pitchFamily="18" charset="0"/>
                <a:cs typeface="Times New Roman" panose="02020603050405020304" pitchFamily="18" charset="0"/>
              </a:rPr>
              <a:t>СКРАПБУКИНГ </a:t>
            </a:r>
            <a:r>
              <a:rPr lang="ru-RU" dirty="0">
                <a:latin typeface="p_custom_font"/>
                <a:ea typeface="Times New Roman" panose="02020603050405020304" pitchFamily="18" charset="0"/>
                <a:cs typeface="Times New Roman" panose="02020603050405020304" pitchFamily="18" charset="0"/>
              </a:rPr>
              <a:t>— техника декорирования семейных альбомов, книг, открыток с помощью ткани, бумаги, бисера, природных материалов и т.д.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Оформление в стиле скрапбукинг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1593669"/>
            <a:ext cx="6999513" cy="4504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00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7909" y="457200"/>
            <a:ext cx="954894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560"/>
              </a:lnSpc>
              <a:spcBef>
                <a:spcPts val="1125"/>
              </a:spcBef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p_custom_font"/>
                <a:ea typeface="Times New Roman" panose="02020603050405020304" pitchFamily="18" charset="0"/>
                <a:cs typeface="Times New Roman" panose="02020603050405020304" pitchFamily="18" charset="0"/>
              </a:rPr>
              <a:t>КВИЛЛИНГ </a:t>
            </a:r>
            <a:r>
              <a:rPr lang="ru-RU" dirty="0">
                <a:latin typeface="p_custom_font"/>
                <a:ea typeface="Times New Roman" panose="02020603050405020304" pitchFamily="18" charset="0"/>
                <a:cs typeface="Times New Roman" panose="02020603050405020304" pitchFamily="18" charset="0"/>
              </a:rPr>
              <a:t>— декоративно-прикладное искусство изготовления объемных или плоских композиций из скрученных полосок бумаги.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Оформление в стиле квиллинг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74" y="1685109"/>
            <a:ext cx="7167154" cy="4192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4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903" y="418011"/>
            <a:ext cx="10358845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560"/>
              </a:lnSpc>
              <a:spcBef>
                <a:spcPts val="1125"/>
              </a:spcBef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p_custom_font"/>
                <a:ea typeface="Times New Roman" panose="02020603050405020304" pitchFamily="18" charset="0"/>
                <a:cs typeface="Times New Roman" panose="02020603050405020304" pitchFamily="18" charset="0"/>
              </a:rPr>
              <a:t>КОЛЛАЖ ИЗ ФОТОГРАФИЙ— </a:t>
            </a:r>
            <a:r>
              <a:rPr lang="ru-RU" dirty="0">
                <a:latin typeface="p_custom_font"/>
                <a:ea typeface="Times New Roman" panose="02020603050405020304" pitchFamily="18" charset="0"/>
                <a:cs typeface="Times New Roman" panose="02020603050405020304" pitchFamily="18" charset="0"/>
              </a:rPr>
              <a:t>это одно из самых популярных направлений, открывающее широкие творческие возможности. Представляет собой соединение снимков на одном полотне или их совмещение. Картинки могут быть размещены хаотично или в определенном порядке, повествуя о каком-либо важном событии. Помимо фотографий коллаж может содержать надписи, иллюстрации, декоративные украшения.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Красивый коллаж для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9" y="1802675"/>
            <a:ext cx="7080068" cy="4522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8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149" y="431074"/>
            <a:ext cx="10580914" cy="510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560"/>
              </a:lnSpc>
              <a:spcBef>
                <a:spcPts val="1125"/>
              </a:spcBef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p_custom_font"/>
                <a:ea typeface="Times New Roman" panose="02020603050405020304" pitchFamily="18" charset="0"/>
                <a:cs typeface="Times New Roman" panose="02020603050405020304" pitchFamily="18" charset="0"/>
              </a:rPr>
              <a:t>Видеоколлаж</a:t>
            </a:r>
            <a:r>
              <a:rPr lang="ru-RU" dirty="0">
                <a:latin typeface="p_custom_font"/>
                <a:ea typeface="Times New Roman" panose="02020603050405020304" pitchFamily="18" charset="0"/>
                <a:cs typeface="Times New Roman" panose="02020603050405020304" pitchFamily="18" charset="0"/>
              </a:rPr>
              <a:t> — небольшой фильм, созданный из видеофрагментов с добавлением надписей и графики. Видеоряд должен содержать тематические кадры.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Создание видеоколлаж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7" y="1487668"/>
            <a:ext cx="7837714" cy="4364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9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350</TotalTime>
  <Words>486</Words>
  <Application>Microsoft Office PowerPoint</Application>
  <PresentationFormat>Широкоэкранный</PresentationFormat>
  <Paragraphs>83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 Unicode MS</vt:lpstr>
      <vt:lpstr>Arial</vt:lpstr>
      <vt:lpstr>Calibri</vt:lpstr>
      <vt:lpstr>Century Gothic</vt:lpstr>
      <vt:lpstr>p_custom_font</vt:lpstr>
      <vt:lpstr>Symbol</vt:lpstr>
      <vt:lpstr>Times New Roman</vt:lpstr>
      <vt:lpstr>Wingdings 3</vt:lpstr>
      <vt:lpstr>Сектор</vt:lpstr>
      <vt:lpstr>МУНИЦИПАЛЬНОЕ БЮДЖЕТНОЕ ОБРАЗОВАТЕЛЬНОЕ УЧРЕЖДЕНИЕ ДОПОЛНИТЕЛЬНОГО образования  муниципального образования город краснодар «детско-юношеский центр»   КОЛЛАЖ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КОЛЛАЖ</dc:title>
  <dc:creator>Админ</dc:creator>
  <cp:lastModifiedBy>Админ</cp:lastModifiedBy>
  <cp:revision>35</cp:revision>
  <dcterms:created xsi:type="dcterms:W3CDTF">2020-05-18T17:49:50Z</dcterms:created>
  <dcterms:modified xsi:type="dcterms:W3CDTF">2020-05-19T00:22:05Z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2117949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