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1.xml"/>
  <Default ContentType="image/png" Extension="png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presentationml.tags+xml" PartName="/ppt/tags/tag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5" r:id="rId2"/>
    <p:sldId id="259" r:id="rId3"/>
    <p:sldId id="326" r:id="rId4"/>
    <p:sldId id="300" r:id="rId5"/>
    <p:sldId id="327" r:id="rId6"/>
    <p:sldId id="329" r:id="rId7"/>
    <p:sldId id="261" r:id="rId8"/>
    <p:sldId id="262" r:id="rId9"/>
    <p:sldId id="330" r:id="rId10"/>
    <p:sldId id="332" r:id="rId11"/>
    <p:sldId id="286" r:id="rId12"/>
    <p:sldId id="33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FCFDF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338" autoAdjust="0"/>
    <p:restoredTop sz="98034" autoAdjust="0"/>
  </p:normalViewPr>
  <p:slideViewPr>
    <p:cSldViewPr>
      <p:cViewPr varScale="1">
        <p:scale>
          <a:sx n="68" d="100"/>
          <a:sy n="68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246FF-AC58-4076-9AD3-4AF72CB406CD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80F57-DFB5-4260-AFFE-75325812D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ИСЧЕЗАЮЩИЕ ВИДИ ЖИВ И РАСТ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C3FD0-7675-496B-B434-E95AD14FA5B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80F57-DFB5-4260-AFFE-75325812D6D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2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eg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7" Target="../media/image7.jpeg" Type="http://schemas.openxmlformats.org/officeDocument/2006/relationships/image"/><Relationship Id="rId2" Target="../slideLayouts/slideLayout1.xml" Type="http://schemas.openxmlformats.org/officeDocument/2006/relationships/slideLayout"/><Relationship Id="rId1" Target="../tags/tag1.xml" Type="http://schemas.openxmlformats.org/officeDocument/2006/relationships/tags"/><Relationship Id="rId6" Target="../media/image6.jpeg" Type="http://schemas.openxmlformats.org/officeDocument/2006/relationships/image"/><Relationship Id="rId5" Target="../media/image5.jpe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15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полярис\Documents\Мои ДОКУМЕНТЫ\Картинки\img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5984" y="71414"/>
            <a:ext cx="4143404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Познавательная виртуальная экскурсия из серии «Путешествуем из дома…»</a:t>
            </a:r>
            <a:endParaRPr lang="ru-RU" sz="28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786454"/>
            <a:ext cx="885828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Подготовлено педагогом 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МБОУ ДО ДЮЦ 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Дмитриевой Л.Н.</a:t>
            </a:r>
            <a:endParaRPr lang="ru-RU" sz="20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7000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3929066"/>
            <a:ext cx="35004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Позитано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Италия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06" y="71414"/>
            <a:ext cx="4071966" cy="390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143372" y="164309"/>
            <a:ext cx="48577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Позитано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один из самых древних городов, маленький курортный городок 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Позитано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 Италии, который расположен на сказочном побережье Тирренского моря. Занимает площадь 8 км². Впервые он упоминается Гомером в знаменитой Одиссее. Именно в его небольшом порту останавливался Одиссей на пути в Трою. Здесь вы встретите многочисленные средневековые строения, и сторожевые башни, призванные защитить город от набегов сарацинских пиратов.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3929066"/>
            <a:ext cx="4857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Визитная карточка - собор Марии, который уникален. Построенный примерно в Х веке, он выделяется своим прекрасным куполом, покрытым майоликой, сохранились фрагменты античных византийских мозаик. А у престола можно увидеть византийский запрестольный образ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XII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века с изображением Черной Мадонны с Младенцем. Нынешний облик церкви – это результат реставраций.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620" y="4393915"/>
            <a:ext cx="4044752" cy="239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4500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99" y="2709578"/>
            <a:ext cx="5500725" cy="407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5500694" y="-24"/>
            <a:ext cx="35718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Еги́петские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пирами́ды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величайшие архитектурные  памятники Древнего Египта, среди которых одно из «семи чудес света» пирамида Хеопса. Пирамиды – огромные каменные сооружения, использовавшиеся в качестве гробниц для фараонов Древнего Египта. Слово «пирамида» — греческое, означает многогранник.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3308994"/>
            <a:ext cx="35004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В наземной части пирамид находились молельни, а в подземной - погребальные камеры. Всего в Египте было обнаружено 118 пирамид.</a:t>
            </a:r>
            <a:endParaRPr lang="ru-R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2" y="71414"/>
            <a:ext cx="5505057" cy="299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375" y="71414"/>
            <a:ext cx="33860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Пирамиды Гизы, Египет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755261"/>
            <a:ext cx="34290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Большой Сфинкс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древнейшая сохранившаяся монументальная скульптура. Высечена из монолитной известковой скалы, повёрнутого лицом к Нилу и восходящему солнцу.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700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86314" y="-24"/>
            <a:ext cx="428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Саксонская Швейцария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славится красотой своих мест, удивительным и очаровательным видом гор, старинными великолепными замками.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Бастай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это причудливая формация Песчаниковых скал, напоминающая по своему виду крепость. Это место является одним из наиболее часто посещаемых в Саксонской Швейцарии. Скалы возвышаются здесь на высоту более трехсот метров над уровнем моря, и многие люди приезжают сюда, чтобы заняться скалолазанием. 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8066" name="Picture 2" descr="Красивейшие пейзажи Саксонской Швейцари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482" y="4000480"/>
            <a:ext cx="5072518" cy="2857520"/>
          </a:xfrm>
          <a:prstGeom prst="rect">
            <a:avLst/>
          </a:prstGeom>
          <a:noFill/>
        </p:spPr>
      </p:pic>
      <p:pic>
        <p:nvPicPr>
          <p:cNvPr id="88068" name="Picture 4" descr="Красивейшие пейзажи Саксонской Швейцарии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32" y="-24"/>
            <a:ext cx="4500594" cy="337544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3429000"/>
            <a:ext cx="40719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Туристов привлекает знаменитая достопримечательность здешних мест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Бастайский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мост, изначально он был деревянным, а в 1851 году деревянную конструкцию заменили сооружением из песчаника. Славятся у туристов также, возведенные рукой человека, крепость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Штольпен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 самым глубоким в мире колодцем, сделанным в базальте, летний театр неподалеку от курорта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Ратен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071934" y="4000504"/>
            <a:ext cx="50720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Саксонская Швейцария, Германия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30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4"/>
            <a:ext cx="9144000" cy="138499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Не только Природа создала удивительные места на нашей планете,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но и фантазия, умение и трудолюбие человека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85926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чудесных творений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рук человеческих на планете…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0" y="6357934"/>
            <a:ext cx="571472" cy="5000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572528" y="6357934"/>
            <a:ext cx="571472" cy="5000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Users\полярис\Documents\Мои ДОКУМЕНТЫ\Картинки\Рисунок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3583792" y="1297790"/>
            <a:ext cx="1976419" cy="9144000"/>
          </a:xfrm>
          <a:prstGeom prst="rect">
            <a:avLst/>
          </a:prstGeom>
          <a:noFill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06" y="5005740"/>
            <a:ext cx="2143140" cy="168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Рисунок 12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57422" y="5057261"/>
            <a:ext cx="2143140" cy="165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43438" y="5000637"/>
            <a:ext cx="214314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916595" y="5000637"/>
            <a:ext cx="2155999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5286380" cy="357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3143248"/>
            <a:ext cx="24712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Петра, Иордания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6" y="3575827"/>
            <a:ext cx="88582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b="1" dirty="0" smtClean="0"/>
              <a:t>Пе́тра</a:t>
            </a:r>
            <a:r>
              <a:rPr lang="vi-VN" dirty="0" smtClean="0"/>
              <a:t> </a:t>
            </a:r>
            <a:r>
              <a:rPr lang="ar-AE" dirty="0" smtClean="0"/>
              <a:t> — </a:t>
            </a:r>
            <a:r>
              <a:rPr lang="vi-VN" dirty="0" smtClean="0"/>
              <a:t>древний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город,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асположен </a:t>
            </a:r>
            <a:r>
              <a:rPr lang="vi-VN" dirty="0" smtClean="0"/>
              <a:t>на территории современной Иордании, на высоте более 900 м над уровнем моря</a:t>
            </a:r>
            <a:r>
              <a:rPr lang="ru-RU" dirty="0" smtClean="0"/>
              <a:t>. </a:t>
            </a:r>
            <a:r>
              <a:rPr lang="vi-VN" dirty="0" smtClean="0"/>
              <a:t>Проход в долину — через ущелья, скалы отвесно обрываются, образуя естественные стены до 60 м в высоту. В 2007 году избрана одним из новых семи «чудес света».</a:t>
            </a:r>
            <a:endParaRPr lang="ru-RU" dirty="0" smtClean="0"/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Знаменитый скальный храм-мавзолей, «Сокровищница фараона», как называют её арабы, создан приблизительно около II века — возможно. Точное назначение сооружения до конца не выяснено. Мавзолей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Эль-Хазне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— пример величайшего мастерства древних архитекторов и камнерезов. Для этого следовало соорудить строительные леса, а деревьев в этой местности почти нет. Ведь одно дело размечать будущую постройку и вырубать её, стоя на строительных лесах, и совсем другое — делать то же самое, повиснув над пропастью.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1" y="71413"/>
            <a:ext cx="2714644" cy="349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5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4430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 греческим островом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Санторини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связано множество легенд: одни его называют затерянной Атлантидой, другие Помпеями Эгейского моря, где прошлое соединяется с будущим... 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60" y="1000108"/>
            <a:ext cx="6223045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14282" y="5000636"/>
            <a:ext cx="87154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Однако вулкан погубил утонченную и полную легенд крито-минойскую цивилизацию. Все вокруг было разрушено. Но во время раскопок в прекрасно сохранившихся под слоями вулканической пыли дворцах и домах не было обнаружено никаких человеческих останков. Тот же загадочный феномен был отмечен при многочисленных раскопках на острове Крит. Люди просто исчезли, словно испарились….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314" y="1298564"/>
            <a:ext cx="2285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Обитатели острова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Санторини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знали систему мер и исчисления, они добывали известь и строили сложные сводчатые сооружения, расписывали стены фантастическими фресками.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14612" y="1142984"/>
            <a:ext cx="3000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Санторини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Греция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advTm="33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500694" y="3714752"/>
            <a:ext cx="3230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Баган, Мьянма, Бирма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0"/>
            <a:ext cx="49292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Паган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(или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Баган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 — древняя столица одноимённого царства на территории Бирмы. Город находится на плато. Большинство пагод из красного кирпича и белого камня и не покрыты золотом. Многие пагоды очень посещаемы. Менее значимые пагоды также охраняются и реставрируются.  Более старые фрески двухцветны, поздние фрески многоцветны, изображения часто совершенно фантастические и сюрреалистические.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06" y="3071810"/>
            <a:ext cx="509061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2599" y="71414"/>
            <a:ext cx="392999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5286380" y="4683823"/>
            <a:ext cx="36433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Огромный брошенный город, в котором многие столетия обитали призраки, жители которого тратили все свои силы на строительство храмов и не думали о своих собственных жилищах.</a:t>
            </a:r>
            <a:endParaRPr lang="ru-RU" dirty="0"/>
          </a:p>
        </p:txBody>
      </p:sp>
    </p:spTree>
  </p:cSld>
  <p:clrMapOvr>
    <a:masterClrMapping/>
  </p:clrMapOvr>
  <p:transition advTm="30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3"/>
            <a:ext cx="5786446" cy="39279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-24"/>
            <a:ext cx="32212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Ангкор-Ват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Камбоджа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5821" y="0"/>
            <a:ext cx="3278179" cy="2500306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2589853"/>
            <a:ext cx="2857488" cy="426814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71406" y="3995678"/>
            <a:ext cx="60722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Ангкор-Ват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(«город-храм») – гигантский храмовый комплекс государства кхмеров 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века, посвящённый богу Вишну, в Камбодже. Является крупнейшим из когда-либо созданных культовых сооружений мира. Храм состоит из трёх концентрических прямоугольных строений, высота которых увеличивается в направлении к центру, по периметру окруженных рвом с водой. Внутреннее сооружение содержит пять башен в форме лотоса; центральная башня возносится на 42 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8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2492254"/>
            <a:ext cx="5643602" cy="436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00430" y="2500306"/>
            <a:ext cx="2582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Мачу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Пикчу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Перу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58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71438" y="2610707"/>
            <a:ext cx="3428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Мачу-Пикчу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(в переводе -   «старая вершина») – древний город на территории современного Перу. Его также часто называют «город в небесах», иногда называют «потерянным городом инков». В 1532 году все его жители таинственно исчезли… Испанские конкистадоры так и не добрались до Мачу-Пикчу и город не был разрушен. Больше чем на 400 лет этот город был забыт и пребывал в запустении... </a:t>
            </a:r>
          </a:p>
        </p:txBody>
      </p:sp>
    </p:spTree>
  </p:cSld>
  <p:clrMapOvr>
    <a:masterClrMapping/>
  </p:clrMapOvr>
  <p:transition advTm="21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lum bright="-10000" contrast="10000"/>
          </a:blip>
          <a:srcRect/>
          <a:stretch>
            <a:fillRect/>
          </a:stretch>
        </p:blipFill>
        <p:spPr bwMode="auto">
          <a:xfrm>
            <a:off x="4357686" y="-1"/>
            <a:ext cx="4786314" cy="352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0" y="826171"/>
            <a:ext cx="42862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Строительство первой стены началось в III веке до н.э. для защиты государства от набегов кочевого народа. В строительстве участвовала 5-я часть населения страны. Длина стены составляет 21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тыс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196 км.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857752" y="0"/>
            <a:ext cx="407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Великая Китайская Стена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4286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Великая Китайская стена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(буквально «Длинная стена») — крупнейший памятник архитектуры.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22265" y="3429000"/>
            <a:ext cx="482176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2428868"/>
            <a:ext cx="4286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Позже была сооружена линия сторожевых башен. В ту эпоху основными строительными материалами были кирпич, каменные блоки, делавшие конструкцию более надёжной. При их укладке употреблялась клейкая рисовая каша с примесью гашёной извести.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572008"/>
            <a:ext cx="42148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Ежегодно проводится марафон «Великая Стена», где часть дистанции бегут по гребню Стены.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Вопреки существующему мнению, Китайскую стену нельзя увидеть невооружённым глазом с орбитальной станции, хотя на спутниковых снимках её видно.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4000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7692" y="120601"/>
            <a:ext cx="3965680" cy="2665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60527" y="87655"/>
            <a:ext cx="4812067" cy="6627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1438" y="2714620"/>
            <a:ext cx="41433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Метеоры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— один из крупнейших монастырских комплексов в Греции, с уникальным расположением на вершинах скал. Монашеский центр был образован около X века и с тех пор существует непрерывно. Скалы образовались более 60 миллионов лет назад, были каменистым дном доисторического моря. В результате воздействия воды, ветра, перепадов температур получились массивные, как бы зависшие в воздухе каменные столбы, получившие название Метеоры («парящие в воздухе»).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248" y="142852"/>
            <a:ext cx="4857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CFD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Монастыри Метеора, Греция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CFDF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advTm="25000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598</Words>
  <PresentationFormat>Экран (4:3)</PresentationFormat>
  <Paragraphs>41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Вячеслав</cp:lastModifiedBy>
  <cp:revision>674</cp:revision>
  <dcterms:modified xsi:type="dcterms:W3CDTF">2020-05-14T16:08:45Z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853024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