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24070" t="23250" r="23354" b="10798"/>
          <a:stretch>
            <a:fillRect/>
          </a:stretch>
        </p:blipFill>
        <p:spPr bwMode="auto">
          <a:xfrm>
            <a:off x="-1" y="216024"/>
            <a:ext cx="915025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4070" t="24234" r="23353" b="9813"/>
          <a:stretch>
            <a:fillRect/>
          </a:stretch>
        </p:blipFill>
        <p:spPr bwMode="auto">
          <a:xfrm>
            <a:off x="-1" y="216024"/>
            <a:ext cx="915025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Teacher</dc:creator>
  <cp:lastModifiedBy>Teacher</cp:lastModifiedBy>
  <cp:revision>1</cp:revision>
  <dcterms:created xsi:type="dcterms:W3CDTF">2020-05-25T07:10:12Z</dcterms:created>
  <dcterms:modified xsi:type="dcterms:W3CDTF">2020-05-25T07:15:43Z</dcterms:modified>
</cp:coreProperties>
</file>