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>
            <a:normAutofit/>
          </a:bodyPr>
          <a:lstStyle/>
          <a:p>
            <a:r>
              <a:rPr lang="en-US" sz="9600" b="1" dirty="0" err="1">
                <a:solidFill>
                  <a:srgbClr val="FF0000"/>
                </a:solidFill>
                <a:latin typeface="Algerian" panose="04020705040A02060702" pitchFamily="82" charset="0"/>
              </a:rPr>
              <a:t>Englishland</a:t>
            </a:r>
            <a:endParaRPr lang="ru-RU" sz="9600" b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Василий Юрьевич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764704"/>
            <a:ext cx="4896544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463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2" name="drumroll.wav"/>
          </p:stSnd>
        </p:sndAc>
      </p:transition>
    </mc:Choice>
    <mc:Fallback>
      <p:transition spd="slow">
        <p:circle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Василий Юрьевич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628800"/>
            <a:ext cx="4032448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1658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Василий Юрьевич\Desktop\Без названи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84784"/>
            <a:ext cx="468052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330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Василий Юрьевич\Desktop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92696"/>
            <a:ext cx="4680520" cy="496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089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Василий Юрьевич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340768"/>
            <a:ext cx="4104456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784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Василий Юрьевич\Desktop\Без названи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268760"/>
            <a:ext cx="5040559" cy="3960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6229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Василий Юрьевич\Desktop\depositphotos_130797816-stock-photo-yellow-letter-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81113"/>
            <a:ext cx="4876800" cy="429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5769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Василий Юрьевич\Desktop\Без названи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340768"/>
            <a:ext cx="4680519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413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Василий Юрьевич\Desktop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3" y="1268760"/>
            <a:ext cx="4896544" cy="446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921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Василий Юрьевич\Desktop\Без названи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980728"/>
            <a:ext cx="4896544" cy="460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051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Василий Юрьевич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20688"/>
            <a:ext cx="5328592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770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Василий Юрьевич\Desktop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84784"/>
            <a:ext cx="4248472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261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Василий Юрьевич\Desktop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92696"/>
            <a:ext cx="5184576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320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Василий Юрьевич\Desktop\Без названи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836712"/>
            <a:ext cx="5472608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929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Василий Юрьевич\Desktop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196752"/>
            <a:ext cx="4464496" cy="446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6014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Василий Юрьевич\Desktop\Без названи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620688"/>
            <a:ext cx="4464496" cy="496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9952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Василий Юрьевич\Desktop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80728"/>
            <a:ext cx="4824536" cy="468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067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Василий Юрьевич\Desktop\Без названи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980728"/>
            <a:ext cx="5112567" cy="468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7465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Василий Юрьевич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980728"/>
            <a:ext cx="4536503" cy="468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739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Василий Юрьевич\Desktop\Без названия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692696"/>
            <a:ext cx="4680520" cy="482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451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C:\Users\Василий Юрьевич\Desktop\Без названия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24744"/>
            <a:ext cx="504056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361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2" name="applause.wav"/>
          </p:stSnd>
        </p:sndAc>
      </p:transition>
    </mc:Choice>
    <mc:Fallback>
      <p:transition spd="slow">
        <p:circl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Василий Юрьевич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908720"/>
            <a:ext cx="5544616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353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Василий Юрьевич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340768"/>
            <a:ext cx="4176464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618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Василий Юрьевич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628800"/>
            <a:ext cx="4320479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530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Василий Юрьевич\Desktop\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836712"/>
            <a:ext cx="4104456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025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Василий Юрьевич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20688"/>
            <a:ext cx="4896543" cy="504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5702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Василий Юрьевич\Desktop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48680"/>
            <a:ext cx="5112568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80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Василий Юрьевич\Desktop\Без названи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12776"/>
            <a:ext cx="4392488" cy="4248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242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84</TotalTime>
  <Words>1</Words>
  <Application>Microsoft Office PowerPoint</Application>
  <PresentationFormat>Экран (4:3)</PresentationFormat>
  <Paragraphs>1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Горизонт</vt:lpstr>
      <vt:lpstr>Englishland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Englishland</dc:title>
  <dc:creator>Василий Юрьевич</dc:creator>
  <cp:lastModifiedBy>Василий Юрьевич</cp:lastModifiedBy>
  <cp:revision>8</cp:revision>
  <dcterms:created xsi:type="dcterms:W3CDTF">2020-05-29T08:25:57Z</dcterms:created>
  <dcterms:modified xsi:type="dcterms:W3CDTF">2020-05-29T09:55:39Z</dcterms:modified>
</cp:coreProperties>
</file>